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istrator\Desktop\&#1054;&#1087;&#1099;&#1090;&#1099;%20&#1089;%20&#1074;&#1086;&#1079;&#1076;&#1091;&#1093;&#1086;&#1084;%20&#1076;&#1083;&#1103;%20&#1076;&#1077;&#1090;&#1077;&#1081;%20-%20&#1052;&#1072;&#1089;&#1090;&#1077;&#1088;&#1089;&#1082;&#1072;&#1103;%20-%20&#1057;%20&#1076;&#1086;&#1073;&#1088;&#1099;&#1084;%20&#1091;&#1090;&#1088;&#1086;&#1084;,%20&#1084;&#1072;&#1083;&#1099;&#1096;&#1080;!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Картотека элементарных опытов </a:t>
            </a:r>
            <a:r>
              <a:rPr lang="ru-RU" dirty="0" smtClean="0"/>
              <a:t>для </a:t>
            </a:r>
            <a:r>
              <a:rPr lang="ru-RU" dirty="0" smtClean="0"/>
              <a:t>средней группы</a:t>
            </a:r>
            <a:br>
              <a:rPr lang="ru-RU" dirty="0" smtClean="0"/>
            </a:br>
            <a:r>
              <a:rPr lang="ru-RU" dirty="0" smtClean="0"/>
              <a:t>(Опыты с воздухом)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Подготовила: Ахметвалеева М.А.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857232"/>
            <a:ext cx="864396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Цель: </a:t>
            </a:r>
            <a:endParaRPr lang="ru-RU" sz="2000" dirty="0" smtClean="0"/>
          </a:p>
          <a:p>
            <a:r>
              <a:rPr lang="ru-RU" sz="2000" dirty="0" smtClean="0"/>
              <a:t>1.  Помочь детям лучше узнать окружающий мир.</a:t>
            </a:r>
          </a:p>
          <a:p>
            <a:r>
              <a:rPr lang="ru-RU" sz="2000" dirty="0" smtClean="0"/>
              <a:t>2. Создать  благоприятные условия для сенсорного восприятия, совершенствование таких жизненно важных психических процессов, как ощущения, являющихся первыми ступенями в познании окружающего  мира.</a:t>
            </a:r>
          </a:p>
          <a:p>
            <a:r>
              <a:rPr lang="ru-RU" sz="2000" dirty="0" smtClean="0"/>
              <a:t>3. Развивать  мелкую моторику и тактильную чувствительность, учить прислушиваться к своим ощущениям и проговаривать их.</a:t>
            </a:r>
          </a:p>
          <a:p>
            <a:r>
              <a:rPr lang="ru-RU" sz="2000" dirty="0" smtClean="0"/>
              <a:t>4.  Научить детей исследовать жидкие и твёрдые тела (вода, песок, камни, воздух) в разных  состояниях.</a:t>
            </a:r>
          </a:p>
          <a:p>
            <a:r>
              <a:rPr lang="ru-RU" sz="2000" dirty="0" smtClean="0"/>
              <a:t>5. Через игры и опыты научить детей определять физические свойства различных тел (вода, песок, воздух).</a:t>
            </a:r>
          </a:p>
          <a:p>
            <a:r>
              <a:rPr lang="ru-RU" sz="2000" dirty="0" smtClean="0"/>
              <a:t>6.  Научить детей делать самостоятельные умозаключения по результатам обследования.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4286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Опыт № 1. «Воздух в стакане».</a:t>
            </a:r>
            <a:endParaRPr lang="ru-RU" dirty="0" smtClean="0"/>
          </a:p>
          <a:p>
            <a:pPr algn="ctr"/>
            <a:r>
              <a:rPr lang="ru-RU" dirty="0" smtClean="0"/>
              <a:t>Перевернуть стакан вверх дном и медленно опустить его в банку. Обратить внимание детей на то, что стакан нужно держать очень ровно. Что получается? Попадает ли вода в стакан? Почему нет?</a:t>
            </a:r>
          </a:p>
          <a:p>
            <a:pPr algn="ctr"/>
            <a:r>
              <a:rPr lang="ru-RU" b="1" dirty="0" smtClean="0"/>
              <a:t>Вывод</a:t>
            </a:r>
            <a:r>
              <a:rPr lang="ru-RU" dirty="0" smtClean="0"/>
              <a:t>: В стакане есть воздух, он не пускает туда воду.</a:t>
            </a:r>
            <a:endParaRPr lang="ru-RU" dirty="0"/>
          </a:p>
        </p:txBody>
      </p:sp>
      <p:pic>
        <p:nvPicPr>
          <p:cNvPr id="4" name="Picture 2" descr="https://ozerokrasilovo.ru/wp-content/uploads/2019/06/molo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1802" y="1571612"/>
            <a:ext cx="3429024" cy="3429024"/>
          </a:xfrm>
          <a:prstGeom prst="rect">
            <a:avLst/>
          </a:prstGeom>
          <a:noFill/>
        </p:spPr>
      </p:pic>
      <p:pic>
        <p:nvPicPr>
          <p:cNvPr id="6146" name="Picture 2" descr="https://diamondelectric.ru/images/3489/3488333/stakan_guzzini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357562"/>
            <a:ext cx="3043206" cy="30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214290"/>
            <a:ext cx="74295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Опыт № 2. «Танец горошин».</a:t>
            </a:r>
            <a:endParaRPr lang="ru-RU" dirty="0" smtClean="0"/>
          </a:p>
          <a:p>
            <a:r>
              <a:rPr lang="ru-RU" b="1" dirty="0" smtClean="0"/>
              <a:t>Цель:</a:t>
            </a:r>
            <a:r>
              <a:rPr lang="ru-RU" dirty="0" smtClean="0"/>
              <a:t> Познакомить с понятием «сила движения», развивать смекалку, наблюдательность, любознательность.</a:t>
            </a:r>
          </a:p>
          <a:p>
            <a:r>
              <a:rPr lang="ru-RU" b="1" dirty="0" smtClean="0"/>
              <a:t>Материал:</a:t>
            </a:r>
            <a:r>
              <a:rPr lang="ru-RU" dirty="0" smtClean="0"/>
              <a:t> Баночка с водой, горошины, трубочка, салфетка, лист бумаги.</a:t>
            </a:r>
          </a:p>
          <a:p>
            <a:r>
              <a:rPr lang="ru-RU" b="1" dirty="0" smtClean="0"/>
              <a:t>Ход:</a:t>
            </a:r>
            <a:r>
              <a:rPr lang="ru-RU" dirty="0" smtClean="0"/>
              <a:t> Воспитатель: Давайте научим горох плавать и танцевать.</a:t>
            </a:r>
          </a:p>
          <a:p>
            <a:r>
              <a:rPr lang="ru-RU" dirty="0" smtClean="0"/>
              <a:t>Дети в баночку с водой опускают 4 горошины и трубочку, дуют в неё. Сначала слабо, потом с большей силой.</a:t>
            </a:r>
          </a:p>
          <a:p>
            <a:r>
              <a:rPr lang="ru-RU" b="1" dirty="0" smtClean="0"/>
              <a:t>Вывод:</a:t>
            </a:r>
            <a:r>
              <a:rPr lang="ru-RU" dirty="0" smtClean="0"/>
              <a:t> Когда воздух через трубочку шёл медленно, горошины двигались медленно; сила воздуха увеличилась, и скорость движения горошин возросла. Значит, сила движения предметов зависит от силы воздействия на них.</a:t>
            </a:r>
            <a:endParaRPr lang="ru-RU" dirty="0"/>
          </a:p>
        </p:txBody>
      </p:sp>
      <p:pic>
        <p:nvPicPr>
          <p:cNvPr id="4098" name="Picture 2" descr="https://ozerokrasilovo.ru/wp-content/uploads/2019/06/molo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357562"/>
            <a:ext cx="1800000" cy="1800000"/>
          </a:xfrm>
          <a:prstGeom prst="rect">
            <a:avLst/>
          </a:prstGeom>
          <a:noFill/>
        </p:spPr>
      </p:pic>
      <p:pic>
        <p:nvPicPr>
          <p:cNvPr id="5" name="Picture 6" descr="https://servicio.com.ua/wa-data/public/shop/products/04/13/1304/images/4234/4234.750x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4929198"/>
            <a:ext cx="1500198" cy="1500198"/>
          </a:xfrm>
          <a:prstGeom prst="rect">
            <a:avLst/>
          </a:prstGeom>
          <a:noFill/>
        </p:spPr>
      </p:pic>
      <p:pic>
        <p:nvPicPr>
          <p:cNvPr id="4100" name="Picture 4" descr="https://funforkids.ru/pictures/peasphoto/peas2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2" y="3571876"/>
            <a:ext cx="1814405" cy="928694"/>
          </a:xfrm>
          <a:prstGeom prst="rect">
            <a:avLst/>
          </a:prstGeom>
          <a:noFill/>
        </p:spPr>
      </p:pic>
      <p:pic>
        <p:nvPicPr>
          <p:cNvPr id="4102" name="Picture 6" descr="https://avatars.mds.yandex.net/get-marketpic/216074/market_tB0r6IIXaP2U8FdbCL0V8g/ori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3643314"/>
            <a:ext cx="3000356" cy="30003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Опыт № 3. «Ворчливый шарик».</a:t>
            </a:r>
            <a:endParaRPr lang="ru-RU" dirty="0" smtClean="0"/>
          </a:p>
          <a:p>
            <a:r>
              <a:rPr lang="ru-RU" b="1" dirty="0" smtClean="0"/>
              <a:t>Цель:</a:t>
            </a:r>
            <a:r>
              <a:rPr lang="ru-RU" dirty="0" smtClean="0"/>
              <a:t> Познакомить с движением воздуха, его свойствами; развивать наблюдательность, любознательность.</a:t>
            </a:r>
          </a:p>
          <a:p>
            <a:r>
              <a:rPr lang="ru-RU" b="1" dirty="0" smtClean="0"/>
              <a:t>Материал</a:t>
            </a:r>
            <a:r>
              <a:rPr lang="ru-RU" dirty="0" smtClean="0"/>
              <a:t>: Ванночка с водой, воздушный шарик, салфетка из ткани.</a:t>
            </a:r>
          </a:p>
          <a:p>
            <a:r>
              <a:rPr lang="ru-RU" b="1" dirty="0" smtClean="0"/>
              <a:t>Ход:</a:t>
            </a:r>
            <a:endParaRPr lang="ru-RU" dirty="0" smtClean="0"/>
          </a:p>
          <a:p>
            <a:r>
              <a:rPr lang="ru-RU" dirty="0" smtClean="0"/>
              <a:t>В праздники на улице</a:t>
            </a:r>
          </a:p>
          <a:p>
            <a:r>
              <a:rPr lang="ru-RU" dirty="0" smtClean="0"/>
              <a:t>В руках у детворы</a:t>
            </a:r>
          </a:p>
          <a:p>
            <a:r>
              <a:rPr lang="ru-RU" dirty="0" smtClean="0"/>
              <a:t>Горят, переливаются</a:t>
            </a:r>
          </a:p>
          <a:p>
            <a:r>
              <a:rPr lang="ru-RU" dirty="0" smtClean="0"/>
              <a:t>Воздушные шары.</a:t>
            </a:r>
          </a:p>
          <a:p>
            <a:r>
              <a:rPr lang="ru-RU" dirty="0" smtClean="0"/>
              <a:t>Разные, разные: голубые, красные,</a:t>
            </a:r>
          </a:p>
          <a:p>
            <a:r>
              <a:rPr lang="ru-RU" dirty="0" smtClean="0"/>
              <a:t>Жёлтые, зелёные воздушные шары.</a:t>
            </a:r>
          </a:p>
          <a:p>
            <a:r>
              <a:rPr lang="ru-RU" dirty="0" smtClean="0"/>
              <a:t>Хотите поиграть с воздушными шариками? Дети надувают шарик небольшого размера, не завязывают его. Какой получился шарик? (лёгкий и красивый). Разжимают пальцы. Что происходит с шариком? (шарик начал метаться – из него выходит воздух).</a:t>
            </a:r>
          </a:p>
          <a:p>
            <a:r>
              <a:rPr lang="ru-RU" dirty="0" smtClean="0"/>
              <a:t>Надуть шарик, не завязывать его. «Горлышком» погрузить в воду, постепенно разжать пальцы. Что произойдёт? (воздух из шарика выходит, и на поверхности воды появляются пузыри).</a:t>
            </a:r>
          </a:p>
          <a:p>
            <a:r>
              <a:rPr lang="ru-RU" b="1" dirty="0" smtClean="0"/>
              <a:t>Вывод:</a:t>
            </a:r>
            <a:r>
              <a:rPr lang="ru-RU" dirty="0" smtClean="0"/>
              <a:t> Пузырьки воздуха, выходя из шарика, поднимаются на поверхность воды: они лёгкие.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vseprogemorroy.ru/wp-content/uploads/2016/08/mozhno-li-pri-gemorroe-prinimat-vannu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4214841" cy="24614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4" name="Picture 4" descr="https://vsehoztovari.ru/upload/iblock/625/625b7258dca01dd5c372c424c754c43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857232"/>
            <a:ext cx="2690778" cy="2690778"/>
          </a:xfrm>
          <a:prstGeom prst="rect">
            <a:avLst/>
          </a:prstGeom>
          <a:noFill/>
        </p:spPr>
      </p:pic>
      <p:pic>
        <p:nvPicPr>
          <p:cNvPr id="20486" name="Picture 6" descr="https://servicio.com.ua/wa-data/public/shop/products/04/13/1304/images/4234/4234.750x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3286124"/>
            <a:ext cx="3071784" cy="3071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74345"/>
            <a:ext cx="85725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Опыт № 4. «Воздух не виден в комнате. Чтобы его увидеть, его надо поймать».</a:t>
            </a:r>
            <a:endParaRPr lang="ru-RU" dirty="0" smtClean="0"/>
          </a:p>
          <a:p>
            <a:r>
              <a:rPr lang="ru-RU" dirty="0" smtClean="0"/>
              <a:t>Детям предлагается посмотреть на групповую комнату. Что вы видите? (Игрушки, столы и т. д.) А ещё в комнате много воздуха, но его не видно, потому что он прозрачный, бесцветный. Чтобы увидеть воздух, его нужно поймать. Воспитатель предлагает посмотреть в полиэтиленовый пакет. Что там? (Он пуст). Его можно сложить в несколько раз. Смотрите, какой он тоненький. Теперь мы набираем в пакет воздух, завязываем его. Наш пакет полон воздуха и похож на подушку. Теперь развяжем пакет, выпустим из него воздух. Пакет стал опять тоненьким. Почему? (В нём нет воздуха). Опять наберём в пакет воздух и снова его выпустим (2-3 раза).</a:t>
            </a:r>
          </a:p>
          <a:p>
            <a:r>
              <a:rPr lang="ru-RU" b="1" dirty="0" smtClean="0"/>
              <a:t>Вывод:</a:t>
            </a:r>
            <a:r>
              <a:rPr lang="ru-RU" dirty="0" smtClean="0"/>
              <a:t> О чём мы сегодня узнали? Воздух прозрачен. Чтобы его увидеть, его надо поймать.</a:t>
            </a:r>
            <a:endParaRPr lang="ru-RU" dirty="0"/>
          </a:p>
        </p:txBody>
      </p:sp>
      <p:pic>
        <p:nvPicPr>
          <p:cNvPr id="2050" name="Picture 2" descr="https://threel.ru/img/15733339_19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357562"/>
            <a:ext cx="3214710" cy="3200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011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Опыт № 5. «Мячик прыгает высоко, потому что в нём много воздуха».</a:t>
            </a:r>
            <a:endParaRPr lang="ru-RU" dirty="0" smtClean="0"/>
          </a:p>
          <a:p>
            <a:r>
              <a:rPr lang="ru-RU" dirty="0" smtClean="0"/>
              <a:t>В какой игрушке много воздуха? Эта игрушка круглая, может прыгать, катиться, нё можно бросать. Что это такое? (Мяч). Посмотрите, какой он большой, упругий, как высоко прыгает. А вот, если в мяче появится дырочка, даже очень маленькая, то воздух выйдет из мяча, и он уже не сможет прыгать. Воспитатель бьёт мячом об пол. Предлагает постучать об пол разными мячами. Какой мяч прыгает лучше? (Большой, где много воздуха).</a:t>
            </a:r>
          </a:p>
          <a:p>
            <a:r>
              <a:rPr lang="ru-RU" b="1" dirty="0" smtClean="0"/>
              <a:t>Вывод:</a:t>
            </a:r>
            <a:r>
              <a:rPr lang="ru-RU" dirty="0" smtClean="0"/>
              <a:t> О чём мы сегодня узнали? Мячик прыгает высоко, потому что в нём много воздуха.</a:t>
            </a:r>
            <a:endParaRPr lang="ru-RU" dirty="0"/>
          </a:p>
        </p:txBody>
      </p:sp>
      <p:pic>
        <p:nvPicPr>
          <p:cNvPr id="1026" name="Picture 2" descr="https://avatars.mds.yandex.net/get-pdb/1939052/07253a5d-cd32-4066-b6b2-a33fa4b349f8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143248"/>
            <a:ext cx="3214710" cy="30263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пыты с воздухом для детей - Мастерская - С добрым утром, малыши!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00034" y="375026"/>
            <a:ext cx="8215370" cy="6161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347</Words>
  <PresentationFormat>Экран (4:3)</PresentationFormat>
  <Paragraphs>37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Картотека элементарных опытов для средней группы (Опыты с воздухом)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Картотека элементарных опытов для одной для средней группы (Опыты с воздухом) </dc:title>
  <dc:creator>administrator</dc:creator>
  <cp:lastModifiedBy>administrator</cp:lastModifiedBy>
  <cp:revision>13</cp:revision>
  <dcterms:created xsi:type="dcterms:W3CDTF">2020-04-13T11:49:22Z</dcterms:created>
  <dcterms:modified xsi:type="dcterms:W3CDTF">2020-04-23T05:51:10Z</dcterms:modified>
</cp:coreProperties>
</file>