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Настольно-печатные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Ахметвалеева М.А., Орел И.И.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5.walmartimages.ca/images/Enlarge/580/6_r/875806_R.jpg"/>
          <p:cNvPicPr>
            <a:picLocks noChangeAspect="1" noChangeArrowheads="1"/>
          </p:cNvPicPr>
          <p:nvPr/>
        </p:nvPicPr>
        <p:blipFill>
          <a:blip r:embed="rId4" cstate="print"/>
          <a:srcRect t="21828"/>
          <a:stretch>
            <a:fillRect/>
          </a:stretch>
        </p:blipFill>
        <p:spPr bwMode="auto">
          <a:xfrm>
            <a:off x="571472" y="214290"/>
            <a:ext cx="3600000" cy="2814206"/>
          </a:xfrm>
          <a:prstGeom prst="rect">
            <a:avLst/>
          </a:prstGeom>
          <a:noFill/>
        </p:spPr>
      </p:pic>
      <p:pic>
        <p:nvPicPr>
          <p:cNvPr id="25604" name="Picture 4" descr="https://organicoasis.ae/en/wp-content/uploads/2015/09/orang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42852"/>
            <a:ext cx="4286213" cy="3214660"/>
          </a:xfrm>
          <a:prstGeom prst="rect">
            <a:avLst/>
          </a:prstGeom>
          <a:noFill/>
        </p:spPr>
      </p:pic>
      <p:pic>
        <p:nvPicPr>
          <p:cNvPr id="25606" name="Picture 6" descr="https://avatars.mds.yandex.net/get-pdb/1636338/eabaa2c6-b0e8-4e39-ab4c-b7f703a6de6d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357562"/>
            <a:ext cx="3357586" cy="3063798"/>
          </a:xfrm>
          <a:prstGeom prst="rect">
            <a:avLst/>
          </a:prstGeom>
          <a:noFill/>
        </p:spPr>
      </p:pic>
      <p:pic>
        <p:nvPicPr>
          <p:cNvPr id="25608" name="Picture 8" descr="https://avatars.mds.yandex.net/get-pdb/1209663/9897fef6-216d-4bb1-b529-5e8d10b30766/s1200?webp=fal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643314"/>
            <a:ext cx="407193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Игра «Собери картинку»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84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учить детей выделять форму предмета, цвета, учить правильно собирать изображение предмета из отдельных частей; соотносить образ представления с целостным образом реального предмета, действовать путём прикладывания.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Карточки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 изображением простых и сложных предметов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предметов соответствующие изображением на карточках.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000372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 детьми на столе воспитатель кладёт разрезные картинки. Воспитатель предлагает детям внимательно рассмотреть и собрать картинку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отдельных частей. На начальном этапе дети накладывают части рисунка на картинку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подходит к этому узору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воспитатель усложняет задание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выкладывает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стол более сложный рисунок. Ребёнок который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первый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справился с полученным заданием поднимает руку. Воспитатель подходит к ребёнку и проверяет рисунок который он собрал.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786190"/>
            <a:ext cx="2761260" cy="2127328"/>
          </a:xfrm>
          <a:prstGeom prst="rect">
            <a:avLst/>
          </a:prstGeom>
        </p:spPr>
      </p:pic>
      <p:pic>
        <p:nvPicPr>
          <p:cNvPr id="3" name="Рисунок 2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929066"/>
            <a:ext cx="3346428" cy="2127328"/>
          </a:xfrm>
          <a:prstGeom prst="rect">
            <a:avLst/>
          </a:prstGeom>
        </p:spPr>
      </p:pic>
      <p:pic>
        <p:nvPicPr>
          <p:cNvPr id="4" name="Рисунок 3" descr="Рисунок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42852"/>
            <a:ext cx="2761260" cy="2663732"/>
          </a:xfrm>
          <a:prstGeom prst="rect">
            <a:avLst/>
          </a:prstGeom>
        </p:spPr>
      </p:pic>
      <p:pic>
        <p:nvPicPr>
          <p:cNvPr id="5" name="Рисунок 4" descr="Рисунок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0"/>
            <a:ext cx="3346428" cy="2663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4000504"/>
            <a:ext cx="2785642" cy="2194379"/>
          </a:xfrm>
          <a:prstGeom prst="rect">
            <a:avLst/>
          </a:prstGeom>
        </p:spPr>
      </p:pic>
      <p:pic>
        <p:nvPicPr>
          <p:cNvPr id="3" name="Рисунок 2" descr="Рисунок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785794"/>
            <a:ext cx="3376905" cy="2194379"/>
          </a:xfrm>
          <a:prstGeom prst="rect">
            <a:avLst/>
          </a:prstGeom>
        </p:spPr>
      </p:pic>
      <p:pic>
        <p:nvPicPr>
          <p:cNvPr id="4" name="Рисунок 3" descr="Рисунок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57166"/>
            <a:ext cx="2785642" cy="2749069"/>
          </a:xfrm>
          <a:prstGeom prst="rect">
            <a:avLst/>
          </a:prstGeom>
        </p:spPr>
      </p:pic>
      <p:pic>
        <p:nvPicPr>
          <p:cNvPr id="5" name="Рисунок 4" descr="Рисунок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357562"/>
            <a:ext cx="3376905" cy="2749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571876"/>
            <a:ext cx="2596682" cy="2584491"/>
          </a:xfrm>
          <a:prstGeom prst="rect">
            <a:avLst/>
          </a:prstGeom>
        </p:spPr>
      </p:pic>
      <p:pic>
        <p:nvPicPr>
          <p:cNvPr id="3" name="Рисунок 2" descr="Рисунок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57166"/>
            <a:ext cx="3102608" cy="2584491"/>
          </a:xfrm>
          <a:prstGeom prst="rect">
            <a:avLst/>
          </a:prstGeom>
        </p:spPr>
      </p:pic>
      <p:pic>
        <p:nvPicPr>
          <p:cNvPr id="4" name="Рисунок 3" descr="Рисунок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201" y="214290"/>
            <a:ext cx="3114799" cy="2584491"/>
          </a:xfrm>
          <a:prstGeom prst="rect">
            <a:avLst/>
          </a:prstGeom>
        </p:spPr>
      </p:pic>
      <p:pic>
        <p:nvPicPr>
          <p:cNvPr id="5" name="Рисунок 4" descr="Рисунок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2857496"/>
            <a:ext cx="3120894" cy="3248900"/>
          </a:xfrm>
          <a:prstGeom prst="rect">
            <a:avLst/>
          </a:prstGeom>
        </p:spPr>
      </p:pic>
      <p:pic>
        <p:nvPicPr>
          <p:cNvPr id="6" name="Рисунок 5" descr="Рисунок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3214686"/>
            <a:ext cx="2578395" cy="3248900"/>
          </a:xfrm>
          <a:prstGeom prst="rect">
            <a:avLst/>
          </a:prstGeom>
        </p:spPr>
      </p:pic>
      <p:pic>
        <p:nvPicPr>
          <p:cNvPr id="7" name="Рисунок 6" descr="Рисунок1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114799" cy="324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500438"/>
            <a:ext cx="2334575" cy="2828310"/>
          </a:xfrm>
          <a:prstGeom prst="rect">
            <a:avLst/>
          </a:prstGeom>
        </p:spPr>
      </p:pic>
      <p:pic>
        <p:nvPicPr>
          <p:cNvPr id="3" name="Рисунок 2" descr="Рисунок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714356"/>
            <a:ext cx="2779546" cy="2828310"/>
          </a:xfrm>
          <a:prstGeom prst="rect">
            <a:avLst/>
          </a:prstGeom>
        </p:spPr>
      </p:pic>
      <p:pic>
        <p:nvPicPr>
          <p:cNvPr id="4" name="Рисунок 3" descr="Рисунок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263" y="357166"/>
            <a:ext cx="2791737" cy="2828310"/>
          </a:xfrm>
          <a:prstGeom prst="rect">
            <a:avLst/>
          </a:prstGeom>
        </p:spPr>
      </p:pic>
      <p:pic>
        <p:nvPicPr>
          <p:cNvPr id="5" name="Рисунок 4" descr="Рисунок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3298230"/>
            <a:ext cx="2797833" cy="3559770"/>
          </a:xfrm>
          <a:prstGeom prst="rect">
            <a:avLst/>
          </a:prstGeom>
        </p:spPr>
      </p:pic>
      <p:pic>
        <p:nvPicPr>
          <p:cNvPr id="6" name="Рисунок 5" descr="Рисунок1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3298230"/>
            <a:ext cx="2310193" cy="3559770"/>
          </a:xfrm>
          <a:prstGeom prst="rect">
            <a:avLst/>
          </a:prstGeom>
        </p:spPr>
      </p:pic>
      <p:pic>
        <p:nvPicPr>
          <p:cNvPr id="7" name="Рисунок 6" descr="Рисунок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791737" cy="3559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«Четвертый лишний»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3116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Описание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воспитатель показывает детям слайд-шоу с изображением четырех разных предметов. Дети должны назвать лишнюю картинку и обосновать свою точку зрения. На каждом слайде изображение четырех предметов, один из них лишний. Кликом мышки ребёнку необходимо выбрать лишний предмет.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ages.pexels.com/photos/1104211/pexels-photo-1104211.jpeg?auto=compress&amp;amp;cs=tinysrgb&amp;amp;fit=crop&amp;amp;h=627&amp;amp;w=1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0"/>
            <a:ext cx="4000528" cy="3176913"/>
          </a:xfrm>
          <a:prstGeom prst="rect">
            <a:avLst/>
          </a:prstGeom>
          <a:noFill/>
        </p:spPr>
      </p:pic>
      <p:pic>
        <p:nvPicPr>
          <p:cNvPr id="17412" name="Picture 4" descr="https://www.diets.ru/data/cache/2013sep/06/57/1584765_54181-700x50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14290"/>
            <a:ext cx="4300596" cy="2857520"/>
          </a:xfrm>
          <a:prstGeom prst="rect">
            <a:avLst/>
          </a:prstGeom>
          <a:noFill/>
        </p:spPr>
      </p:pic>
      <p:pic>
        <p:nvPicPr>
          <p:cNvPr id="17414" name="Picture 6" descr="https://spb.vyborvkusa.ru/upload/iblock/137/137c781cde01f265e8069c8f721e52af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143092"/>
            <a:ext cx="3135433" cy="4714908"/>
          </a:xfrm>
          <a:prstGeom prst="rect">
            <a:avLst/>
          </a:prstGeom>
          <a:noFill/>
        </p:spPr>
      </p:pic>
      <p:pic>
        <p:nvPicPr>
          <p:cNvPr id="17416" name="Picture 8" descr="https://www.meme-arsenal.com/memes/1ac8dd544d8cad7f6ea1a2347c5f43b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214686"/>
            <a:ext cx="5120697" cy="3313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1.1zoom.ru/big7/154/Raspberry_Closeup_White_background_Pink_color_548975_2337x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66"/>
            <a:ext cx="3600000" cy="2957638"/>
          </a:xfrm>
          <a:prstGeom prst="rect">
            <a:avLst/>
          </a:prstGeom>
          <a:noFill/>
        </p:spPr>
      </p:pic>
      <p:pic>
        <p:nvPicPr>
          <p:cNvPr id="24580" name="Picture 4" descr="https://clipart-best.com/img/lemon/lemon-clip-art-49.png"/>
          <p:cNvPicPr>
            <a:picLocks noChangeAspect="1" noChangeArrowheads="1"/>
          </p:cNvPicPr>
          <p:nvPr/>
        </p:nvPicPr>
        <p:blipFill>
          <a:blip r:embed="rId5" cstate="print"/>
          <a:srcRect l="7143" t="21428" b="19643"/>
          <a:stretch>
            <a:fillRect/>
          </a:stretch>
        </p:blipFill>
        <p:spPr bwMode="auto">
          <a:xfrm>
            <a:off x="4857752" y="714356"/>
            <a:ext cx="3714776" cy="2357454"/>
          </a:xfrm>
          <a:prstGeom prst="rect">
            <a:avLst/>
          </a:prstGeom>
          <a:noFill/>
        </p:spPr>
      </p:pic>
      <p:pic>
        <p:nvPicPr>
          <p:cNvPr id="24582" name="Picture 6" descr="https://avatars.mds.yandex.net/get-pdb/1376537/23443b22-b6a3-4cad-847d-395a828e746f/s1200?webp=false"/>
          <p:cNvPicPr>
            <a:picLocks noChangeAspect="1" noChangeArrowheads="1"/>
          </p:cNvPicPr>
          <p:nvPr/>
        </p:nvPicPr>
        <p:blipFill>
          <a:blip r:embed="rId6"/>
          <a:srcRect l="19725" r="16874"/>
          <a:stretch>
            <a:fillRect/>
          </a:stretch>
        </p:blipFill>
        <p:spPr bwMode="auto">
          <a:xfrm>
            <a:off x="5153174" y="3028507"/>
            <a:ext cx="3214710" cy="3600000"/>
          </a:xfrm>
          <a:prstGeom prst="rect">
            <a:avLst/>
          </a:prstGeom>
          <a:noFill/>
        </p:spPr>
      </p:pic>
      <p:pic>
        <p:nvPicPr>
          <p:cNvPr id="24586" name="Picture 10" descr="https://s1.1zoom.ru/big0/131/Blueberries_Closeup_Macro_White_background_Three_3_567521_1280x9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643314"/>
            <a:ext cx="370976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78</Words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Настольно-печатные игры</vt:lpstr>
      <vt:lpstr>Игра «Собери картинку»</vt:lpstr>
      <vt:lpstr>Слайд 3</vt:lpstr>
      <vt:lpstr>Слайд 4</vt:lpstr>
      <vt:lpstr>Слайд 5</vt:lpstr>
      <vt:lpstr>Слайд 6</vt:lpstr>
      <vt:lpstr>Игра «Четвертый лишний»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Настольно-печатные игры</dc:title>
  <dc:creator>administrator</dc:creator>
  <cp:lastModifiedBy>administrator</cp:lastModifiedBy>
  <cp:revision>17</cp:revision>
  <dcterms:created xsi:type="dcterms:W3CDTF">2020-04-08T10:55:32Z</dcterms:created>
  <dcterms:modified xsi:type="dcterms:W3CDTF">2020-04-08T11:46:44Z</dcterms:modified>
</cp:coreProperties>
</file>