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Последовательность освоения геометрических форм и фигур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6314" y="5357826"/>
            <a:ext cx="4057656" cy="1214446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/>
              <a:t>Подготовили: </a:t>
            </a:r>
            <a:r>
              <a:rPr lang="ru-RU" sz="2400" dirty="0" smtClean="0"/>
              <a:t>Ахметвалеева</a:t>
            </a:r>
            <a:r>
              <a:rPr lang="ru-RU" sz="2400" dirty="0"/>
              <a:t> </a:t>
            </a:r>
            <a:r>
              <a:rPr lang="ru-RU" sz="2400" dirty="0" smtClean="0"/>
              <a:t>М.А.</a:t>
            </a:r>
            <a:endParaRPr lang="ru-RU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28728" y="1500174"/>
            <a:ext cx="6715172" cy="3000396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Цели по ознакомлению детей с формой предметов и геометрическими фигурами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заключаются в организации обследования предметов разной формы, манипулирования ими. Детей следует приучать выполнять действия, связанные с нахождением предметов, одинаковых по форме; необходимо создавать условия для сравнения предметов по форме.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001056" cy="107157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первой младшей группе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дети знакомятся с шаром и кубом в процессе практических действий с ними (поднять, поднести, прокатить).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www.eradetstva.ru/products_pictures/big/Bitok_shar_dlya_bilyyarda_Pyramid_Champion_68mm_zheltyy_0_31_gr-146550-0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1500174"/>
            <a:ext cx="2857520" cy="2857520"/>
          </a:xfrm>
          <a:prstGeom prst="rect">
            <a:avLst/>
          </a:prstGeom>
          <a:noFill/>
        </p:spPr>
      </p:pic>
      <p:pic>
        <p:nvPicPr>
          <p:cNvPr id="1028" name="Picture 4" descr="http://www.alf.sk/images/products-cache/15696_w600_h60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BFDFC"/>
              </a:clrFrom>
              <a:clrTo>
                <a:srgbClr val="FBFDFC">
                  <a:alpha val="0"/>
                </a:srgbClr>
              </a:clrTo>
            </a:clrChange>
          </a:blip>
          <a:srcRect l="15385" t="21154" r="13462" b="17308"/>
          <a:stretch>
            <a:fillRect/>
          </a:stretch>
        </p:blipFill>
        <p:spPr bwMode="auto">
          <a:xfrm>
            <a:off x="5286380" y="1714487"/>
            <a:ext cx="2857520" cy="2471369"/>
          </a:xfrm>
          <a:prstGeom prst="rect">
            <a:avLst/>
          </a:prstGeom>
          <a:noFill/>
        </p:spPr>
      </p:pic>
      <p:pic>
        <p:nvPicPr>
          <p:cNvPr id="1030" name="Picture 6" descr="http://upload.turkcewiki.org/wikipedia/commons/thumb/6/69/Uniform_polyhedron-43-t0.svg/1235px-Uniform_polyhedron-43-t0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4286256"/>
            <a:ext cx="2356644" cy="2286040"/>
          </a:xfrm>
          <a:prstGeom prst="rect">
            <a:avLst/>
          </a:prstGeom>
          <a:noFill/>
        </p:spPr>
      </p:pic>
      <p:pic>
        <p:nvPicPr>
          <p:cNvPr id="1034" name="Picture 10" descr="http://www.superwallpapers.in/hdwallpapers/cute-baby-hd-wallpaper-9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929065"/>
            <a:ext cx="4000528" cy="29295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14290"/>
            <a:ext cx="7715304" cy="221457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 второй младшей группе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малышей можно ознакомить с квадратом, кругом, бруском, закрепить их знания о кубе и шаре. Основным содержанием является обучение приемам обследования фигуры осязательно-двигательным и зрительным путем. Дети сравнивают одинаковые по форме, но разные по цвету и величине знакомые фигуры: круги, кубы, квадраты, треугольники, шары, бруски.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ttp://n.raskraski.link/uploads/2/4/3/24369.jpg"/>
          <p:cNvPicPr>
            <a:picLocks noChangeAspect="1" noChangeArrowheads="1"/>
          </p:cNvPicPr>
          <p:nvPr/>
        </p:nvPicPr>
        <p:blipFill>
          <a:blip r:embed="rId2" cstate="print"/>
          <a:srcRect l="18018" t="18018" r="18918" b="17417"/>
          <a:stretch>
            <a:fillRect/>
          </a:stretch>
        </p:blipFill>
        <p:spPr bwMode="auto">
          <a:xfrm>
            <a:off x="928662" y="3214686"/>
            <a:ext cx="1535086" cy="1571636"/>
          </a:xfrm>
          <a:prstGeom prst="rect">
            <a:avLst/>
          </a:prstGeom>
          <a:noFill/>
        </p:spPr>
      </p:pic>
      <p:pic>
        <p:nvPicPr>
          <p:cNvPr id="16388" name="Picture 4" descr="https://static.tildacdn.com/tild6636-3533-4965-b063-306566316338/0bf2a5d4b2e7473790f8d8e3fa8752d5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4000504"/>
            <a:ext cx="2643205" cy="2643206"/>
          </a:xfrm>
          <a:prstGeom prst="rect">
            <a:avLst/>
          </a:prstGeom>
          <a:noFill/>
        </p:spPr>
      </p:pic>
      <p:pic>
        <p:nvPicPr>
          <p:cNvPr id="16390" name="Picture 6" descr="http://lesttorg.ru/image/catalog/balas/brusok-derevyannyy-stroganyy-4040mm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8222" y="2643182"/>
            <a:ext cx="4095778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3571900" cy="2357454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средней группе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закрепляются знания детей об уже знакомых фигурах, а также они знакомятся с прямоугольником и цилиндром.</a:t>
            </a:r>
          </a:p>
          <a:p>
            <a:endParaRPr lang="ru-RU" dirty="0"/>
          </a:p>
        </p:txBody>
      </p:sp>
      <p:pic>
        <p:nvPicPr>
          <p:cNvPr id="17410" name="Picture 2" descr="http://elearn.oknemuan.ru/pics/11_15_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286124"/>
            <a:ext cx="5286412" cy="3304008"/>
          </a:xfrm>
          <a:prstGeom prst="rect">
            <a:avLst/>
          </a:prstGeom>
          <a:noFill/>
        </p:spPr>
      </p:pic>
      <p:pic>
        <p:nvPicPr>
          <p:cNvPr id="17412" name="Picture 4" descr="https://www.memotest.ru/ImageUpload/751b2b3f-36de-4d7f-bd3b-bff8661d50b1/TsV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500042"/>
            <a:ext cx="3357586" cy="23725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058" y="4500570"/>
            <a:ext cx="5000660" cy="214314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старшей группе продолжается формирование знаний о геометрических фигурах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Детей можно ознакомить с ромбом, пирамидой, овалом. На основании имеющихся знаний у детей формируется понятие о четырехугольнике.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fs00.infourok.ru/images/doc/1/689/hello_html_491d51f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500042"/>
            <a:ext cx="2554398" cy="3357586"/>
          </a:xfrm>
          <a:prstGeom prst="rect">
            <a:avLst/>
          </a:prstGeom>
          <a:noFill/>
        </p:spPr>
      </p:pic>
      <p:pic>
        <p:nvPicPr>
          <p:cNvPr id="18436" name="Picture 4" descr="https://i.pinimg.com/originals/22/09/ef/2209ef020027c25f5f08acfc67c10c7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85728"/>
            <a:ext cx="3528994" cy="3528994"/>
          </a:xfrm>
          <a:prstGeom prst="rect">
            <a:avLst/>
          </a:prstGeom>
          <a:noFill/>
        </p:spPr>
      </p:pic>
      <p:pic>
        <p:nvPicPr>
          <p:cNvPr id="18438" name="Picture 6" descr="http://dasha46.narod.ru/Encyclopedic_Knowledge/Mathematics/Shapes/ellipse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4106905"/>
            <a:ext cx="3575725" cy="2751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643998" cy="114300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подготовительной группе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детям предлагается только одна новая фигура — конус. Однако дети упражняются в различении и построении многоугольников (пяти-, шести-, семиугольников)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www.playcast.ru/uploads/2018/04/22/2509855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3286148" cy="4441852"/>
          </a:xfrm>
          <a:prstGeom prst="rect">
            <a:avLst/>
          </a:prstGeom>
          <a:noFill/>
        </p:spPr>
      </p:pic>
      <p:pic>
        <p:nvPicPr>
          <p:cNvPr id="19460" name="Picture 4" descr="https://ds04.infourok.ru/uploads/ex/01f7/001460ce-6e0f526c/img11.jpg"/>
          <p:cNvPicPr>
            <a:picLocks noChangeAspect="1" noChangeArrowheads="1"/>
          </p:cNvPicPr>
          <p:nvPr/>
        </p:nvPicPr>
        <p:blipFill>
          <a:blip r:embed="rId3"/>
          <a:srcRect l="10061" t="48016" r="10705"/>
          <a:stretch>
            <a:fillRect/>
          </a:stretch>
        </p:blipFill>
        <p:spPr bwMode="auto">
          <a:xfrm>
            <a:off x="4143372" y="4286256"/>
            <a:ext cx="4500594" cy="2214578"/>
          </a:xfrm>
          <a:prstGeom prst="rect">
            <a:avLst/>
          </a:prstGeom>
          <a:noFill/>
        </p:spPr>
      </p:pic>
      <p:pic>
        <p:nvPicPr>
          <p:cNvPr id="19462" name="Picture 6" descr="https://ds04.infourok.ru/uploads/ex/01f7/001460ce-6e0f526c/img11.jpg"/>
          <p:cNvPicPr>
            <a:picLocks noChangeAspect="1" noChangeArrowheads="1"/>
          </p:cNvPicPr>
          <p:nvPr/>
        </p:nvPicPr>
        <p:blipFill>
          <a:blip r:embed="rId3"/>
          <a:srcRect l="66752" b="50072"/>
          <a:stretch>
            <a:fillRect/>
          </a:stretch>
        </p:blipFill>
        <p:spPr bwMode="auto">
          <a:xfrm>
            <a:off x="5214942" y="1714488"/>
            <a:ext cx="2143140" cy="24137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66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Последовательность освоения геометрических форм и фигур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Последовательность освоения геометрических форм и фигур </dc:title>
  <dc:creator>administrator</dc:creator>
  <cp:lastModifiedBy>User</cp:lastModifiedBy>
  <cp:revision>7</cp:revision>
  <dcterms:created xsi:type="dcterms:W3CDTF">2019-03-28T10:57:17Z</dcterms:created>
  <dcterms:modified xsi:type="dcterms:W3CDTF">2022-09-20T16:12:13Z</dcterms:modified>
</cp:coreProperties>
</file>